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63" r:id="rId5"/>
    <p:sldId id="264" r:id="rId6"/>
    <p:sldId id="265" r:id="rId7"/>
  </p:sldIdLst>
  <p:sldSz cx="15119350" cy="10691813"/>
  <p:notesSz cx="6858000" cy="9144000"/>
  <p:defaultTextStyle>
    <a:defPPr>
      <a:defRPr lang="zh-CN"/>
    </a:defPPr>
    <a:lvl1pPr marL="0" algn="l" defTabSz="1238921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1pPr>
    <a:lvl2pPr marL="619460" algn="l" defTabSz="1238921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2pPr>
    <a:lvl3pPr marL="1238921" algn="l" defTabSz="1238921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3pPr>
    <a:lvl4pPr marL="1858381" algn="l" defTabSz="1238921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4pPr>
    <a:lvl5pPr marL="2477841" algn="l" defTabSz="1238921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5pPr>
    <a:lvl6pPr marL="3097301" algn="l" defTabSz="1238921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6pPr>
    <a:lvl7pPr marL="3716762" algn="l" defTabSz="1238921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7pPr>
    <a:lvl8pPr marL="4336222" algn="l" defTabSz="1238921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8pPr>
    <a:lvl9pPr marL="4955682" algn="l" defTabSz="1238921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412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CCE020-A4FF-C171-AA77-F17C853EB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9919" y="1749795"/>
            <a:ext cx="11339513" cy="372233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A04C65-7E16-C4C4-7A4F-B09DF09EC0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B2E864-3EA1-9C01-6668-5F65A1F31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5C88-014E-41C4-ABBE-5B58F4131266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0D95AF-1F3F-3156-948C-712641484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D5CB89-6E62-0C8A-314E-2F0207362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A7F85-881A-42C9-8B59-231BAE0306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235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14895F-E6C1-21DA-C7E6-CE8BCCC19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C3EA275-A4D9-1FB1-CF40-5CE785B2CC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4B050F-B388-62FB-4395-3FE23C6CB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5C88-014E-41C4-ABBE-5B58F4131266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FA4389-C732-3740-35C7-7AAF4CAF9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830D2C-FBE2-E851-6E41-92745DFF2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A7F85-881A-42C9-8B59-231BAE0306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949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2EBD791-BE09-3E5A-52A0-7A01B621A9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819785" y="569240"/>
            <a:ext cx="3260110" cy="906081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46A46C-32F1-5671-BAA2-57AD30DC01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39455" y="569240"/>
            <a:ext cx="9591338" cy="906081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99AC9BA-07EF-0D61-9398-40E4F9BFD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5C88-014E-41C4-ABBE-5B58F4131266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68D319-F6C5-0875-8075-0EDDD2E5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09FDDB-AF55-4495-AA24-610044F8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A7F85-881A-42C9-8B59-231BAE0306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223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0CA598-F176-294C-4172-5597DB2F9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18F69C-B8A8-72A5-0F60-27F6D75E6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ECFD9A-8CC0-8479-99C4-3F351E849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5C88-014E-41C4-ABBE-5B58F4131266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C0A4D7-8BC2-68BC-572A-32D38C9B7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68E80AA-B47C-66CB-5B35-269D5D935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A7F85-881A-42C9-8B59-231BAE0306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3748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034683-1BD2-56AC-02BE-117608204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581" y="2665530"/>
            <a:ext cx="13040439" cy="444749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92C346A-9330-18F7-FD9C-8BDC73DD9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1581" y="7155102"/>
            <a:ext cx="13040439" cy="233883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E417AA-6FFA-F96E-38CA-AC035FD82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5C88-014E-41C4-ABBE-5B58F4131266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815895-E7B9-A06B-E562-4C14DDB1D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9C3D6D-A82C-13D8-15A6-9ACE67CD5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A7F85-881A-42C9-8B59-231BAE0306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2815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087BD6-E8A2-2A5B-B942-4A1E0C7C5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FDE9DD-24C6-9ADE-C27F-9C06AB00C1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160536-4117-7587-B367-5FBBEF3D7C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776AA40-BF32-7376-D7D1-2139CF8F6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5C88-014E-41C4-ABBE-5B58F4131266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69A8FBE-27B8-456D-410D-BB3AFE62F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BA3CCE-A751-C77E-5D38-43435ECA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A7F85-881A-42C9-8B59-231BAE0306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5463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0AF4A8-3D26-E957-39E0-C7A2F5F85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425" y="569241"/>
            <a:ext cx="13040439" cy="206659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7B4D62-4F4A-7C9E-AADC-1CCC7AA46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1425" y="2620980"/>
            <a:ext cx="6396193" cy="12845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3EDBB91-3574-D429-15A0-B83C276E44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41425" y="3905482"/>
            <a:ext cx="6396193" cy="57443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307F0CE-0331-4D07-A85A-8319EFC13D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654171" y="2620980"/>
            <a:ext cx="6427693" cy="12845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01D58B6-FF5E-8576-75A8-9313BBA737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654171" y="3905482"/>
            <a:ext cx="6427693" cy="57443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A0ABA1C-E7E8-E2D8-5F23-EE8798DDF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5C88-014E-41C4-ABBE-5B58F4131266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27F05C6-1A33-92E9-1D39-4DD9B6A56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6169CD2-D105-7195-8D88-B065FDF20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A7F85-881A-42C9-8B59-231BAE0306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157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43E37E-16A3-A208-2C73-A070F618C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0D586B-4F20-E934-FE00-8279EB2F0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5C88-014E-41C4-ABBE-5B58F4131266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59EE49F-5E35-875B-D20B-338A547F3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557B09-0429-CF21-F53C-C81FDD6ED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A7F85-881A-42C9-8B59-231BAE0306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184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03845FF-06FF-E2D5-13BA-59819BDD3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5C88-014E-41C4-ABBE-5B58F4131266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950D6C-A18D-E1C7-16F4-B68BED21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1A4E0CD-AA7B-071E-271B-45E47A918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A7F85-881A-42C9-8B59-231BAE0306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609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415D7E-9A89-BFC9-026D-8FE208D15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3" cy="249475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E22FFD-A38C-A1CD-28AD-4D2054A98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7693" y="1539424"/>
            <a:ext cx="7654171" cy="759811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06E4A0-C7DA-E6A9-E346-7D832E0D4D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3" cy="59423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9DCF526-8584-B50D-F348-C076394B1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5C88-014E-41C4-ABBE-5B58F4131266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8C4A6E7-ECA0-C905-0E27-8C5267FB5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3CD37C4-F022-6CE1-ECA6-271C37B8B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A7F85-881A-42C9-8B59-231BAE0306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279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031D73-C50B-187F-0C9D-7AEF81E82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3" cy="249475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082210A-0318-9162-4535-82B9F6F624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427693" y="1539424"/>
            <a:ext cx="7654171" cy="759811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BFADBB-7C14-251D-EE3B-17CF4D852C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3" cy="59423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3090B7-FC0E-9E11-AC3B-181065C9C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5C88-014E-41C4-ABBE-5B58F4131266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99C888B-A2C1-E8F0-D21B-8D64C84EB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1534967-89A6-DC11-8522-3BCF85346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A7F85-881A-42C9-8B59-231BAE0306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548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AC91935-BDA5-B8AB-50D1-5ABB17749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456" y="569241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7B697C-50BC-D997-9D9C-715D34565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96C3CF-E874-2C7D-9B61-6A553AA2D8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9455" y="9909727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85C88-014E-41C4-ABBE-5B58F4131266}" type="datetimeFigureOut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43ED01-F95F-3B83-A6FF-06E39BDE1E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08285" y="9909727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F7312A-1192-0918-1A38-4F9B1C8FF3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78041" y="9909727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A7F85-881A-42C9-8B59-231BAE0306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19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52E058A-AD6B-6E88-ACED-CB41EB7BD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" y="0"/>
            <a:ext cx="15109984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98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F0CA2C2-8735-17F4-53D6-903F91E22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" y="-1"/>
            <a:ext cx="15109918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733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F540F8D-B03B-AC7A-1AE5-E00C5F9C2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" y="0"/>
            <a:ext cx="15109918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27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049BB5-1596-3898-2E9F-4D159F233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" y="0"/>
            <a:ext cx="15109918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40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ADF74-7493-0DE9-3097-7E65D4BDA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30728-709C-4145-B15C-3C7767A1F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" y="0"/>
            <a:ext cx="15109918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19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E452A-36EF-E03B-762F-AE8E59683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A50FAB9-9660-BCBD-5511-3EB88C720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" y="0"/>
            <a:ext cx="15109918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94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0</Words>
  <Application>Microsoft Office PowerPoint</Application>
  <PresentationFormat>自定义</PresentationFormat>
  <Paragraphs>0</Paragraphs>
  <Slides>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0" baseType="lpstr">
      <vt:lpstr>等线</vt:lpstr>
      <vt:lpstr>等线 Light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7</cp:revision>
  <dcterms:created xsi:type="dcterms:W3CDTF">2024-09-23T02:03:02Z</dcterms:created>
  <dcterms:modified xsi:type="dcterms:W3CDTF">2025-01-20T10:06:31Z</dcterms:modified>
</cp:coreProperties>
</file>